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6354763" cy="48466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27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171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6607" y="793189"/>
            <a:ext cx="5401549" cy="1687348"/>
          </a:xfrm>
        </p:spPr>
        <p:txBody>
          <a:bodyPr anchor="b"/>
          <a:lstStyle>
            <a:lvl1pPr algn="ctr">
              <a:defRPr sz="41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4346" y="2545607"/>
            <a:ext cx="4766072" cy="1170149"/>
          </a:xfrm>
        </p:spPr>
        <p:txBody>
          <a:bodyPr/>
          <a:lstStyle>
            <a:lvl1pPr marL="0" indent="0" algn="ctr">
              <a:buNone/>
              <a:defRPr sz="1668"/>
            </a:lvl1pPr>
            <a:lvl2pPr marL="317754" indent="0" algn="ctr">
              <a:buNone/>
              <a:defRPr sz="1390"/>
            </a:lvl2pPr>
            <a:lvl3pPr marL="635508" indent="0" algn="ctr">
              <a:buNone/>
              <a:defRPr sz="1251"/>
            </a:lvl3pPr>
            <a:lvl4pPr marL="953262" indent="0" algn="ctr">
              <a:buNone/>
              <a:defRPr sz="1112"/>
            </a:lvl4pPr>
            <a:lvl5pPr marL="1271016" indent="0" algn="ctr">
              <a:buNone/>
              <a:defRPr sz="1112"/>
            </a:lvl5pPr>
            <a:lvl6pPr marL="1588770" indent="0" algn="ctr">
              <a:buNone/>
              <a:defRPr sz="1112"/>
            </a:lvl6pPr>
            <a:lvl7pPr marL="1906524" indent="0" algn="ctr">
              <a:buNone/>
              <a:defRPr sz="1112"/>
            </a:lvl7pPr>
            <a:lvl8pPr marL="2224278" indent="0" algn="ctr">
              <a:buNone/>
              <a:defRPr sz="1112"/>
            </a:lvl8pPr>
            <a:lvl9pPr marL="2542032" indent="0" algn="ctr">
              <a:buNone/>
              <a:defRPr sz="111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999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168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47628" y="258038"/>
            <a:ext cx="1370246" cy="41073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36890" y="258038"/>
            <a:ext cx="4031303" cy="41073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381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29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581" y="1208295"/>
            <a:ext cx="5480983" cy="2016066"/>
          </a:xfrm>
        </p:spPr>
        <p:txBody>
          <a:bodyPr anchor="b"/>
          <a:lstStyle>
            <a:lvl1pPr>
              <a:defRPr sz="417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3581" y="3243434"/>
            <a:ext cx="5480983" cy="1060202"/>
          </a:xfrm>
        </p:spPr>
        <p:txBody>
          <a:bodyPr/>
          <a:lstStyle>
            <a:lvl1pPr marL="0" indent="0">
              <a:buNone/>
              <a:defRPr sz="1668">
                <a:solidFill>
                  <a:schemeClr val="tx1"/>
                </a:solidFill>
              </a:defRPr>
            </a:lvl1pPr>
            <a:lvl2pPr marL="317754" indent="0">
              <a:buNone/>
              <a:defRPr sz="1390">
                <a:solidFill>
                  <a:schemeClr val="tx1">
                    <a:tint val="75000"/>
                  </a:schemeClr>
                </a:solidFill>
              </a:defRPr>
            </a:lvl2pPr>
            <a:lvl3pPr marL="635508" indent="0">
              <a:buNone/>
              <a:defRPr sz="1251">
                <a:solidFill>
                  <a:schemeClr val="tx1">
                    <a:tint val="75000"/>
                  </a:schemeClr>
                </a:solidFill>
              </a:defRPr>
            </a:lvl3pPr>
            <a:lvl4pPr marL="953262" indent="0">
              <a:buNone/>
              <a:defRPr sz="1112">
                <a:solidFill>
                  <a:schemeClr val="tx1">
                    <a:tint val="75000"/>
                  </a:schemeClr>
                </a:solidFill>
              </a:defRPr>
            </a:lvl4pPr>
            <a:lvl5pPr marL="1271016" indent="0">
              <a:buNone/>
              <a:defRPr sz="1112">
                <a:solidFill>
                  <a:schemeClr val="tx1">
                    <a:tint val="75000"/>
                  </a:schemeClr>
                </a:solidFill>
              </a:defRPr>
            </a:lvl5pPr>
            <a:lvl6pPr marL="1588770" indent="0">
              <a:buNone/>
              <a:defRPr sz="1112">
                <a:solidFill>
                  <a:schemeClr val="tx1">
                    <a:tint val="75000"/>
                  </a:schemeClr>
                </a:solidFill>
              </a:defRPr>
            </a:lvl6pPr>
            <a:lvl7pPr marL="1906524" indent="0">
              <a:buNone/>
              <a:defRPr sz="1112">
                <a:solidFill>
                  <a:schemeClr val="tx1">
                    <a:tint val="75000"/>
                  </a:schemeClr>
                </a:solidFill>
              </a:defRPr>
            </a:lvl7pPr>
            <a:lvl8pPr marL="2224278" indent="0">
              <a:buNone/>
              <a:defRPr sz="1112">
                <a:solidFill>
                  <a:schemeClr val="tx1">
                    <a:tint val="75000"/>
                  </a:schemeClr>
                </a:solidFill>
              </a:defRPr>
            </a:lvl8pPr>
            <a:lvl9pPr marL="2542032" indent="0">
              <a:buNone/>
              <a:defRPr sz="111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138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36890" y="1290193"/>
            <a:ext cx="2700774" cy="30751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17099" y="1290193"/>
            <a:ext cx="2700774" cy="307514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29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718" y="258039"/>
            <a:ext cx="5480983" cy="93679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7718" y="1188100"/>
            <a:ext cx="2688362" cy="582269"/>
          </a:xfrm>
        </p:spPr>
        <p:txBody>
          <a:bodyPr anchor="b"/>
          <a:lstStyle>
            <a:lvl1pPr marL="0" indent="0">
              <a:buNone/>
              <a:defRPr sz="1668" b="1"/>
            </a:lvl1pPr>
            <a:lvl2pPr marL="317754" indent="0">
              <a:buNone/>
              <a:defRPr sz="1390" b="1"/>
            </a:lvl2pPr>
            <a:lvl3pPr marL="635508" indent="0">
              <a:buNone/>
              <a:defRPr sz="1251" b="1"/>
            </a:lvl3pPr>
            <a:lvl4pPr marL="953262" indent="0">
              <a:buNone/>
              <a:defRPr sz="1112" b="1"/>
            </a:lvl4pPr>
            <a:lvl5pPr marL="1271016" indent="0">
              <a:buNone/>
              <a:defRPr sz="1112" b="1"/>
            </a:lvl5pPr>
            <a:lvl6pPr marL="1588770" indent="0">
              <a:buNone/>
              <a:defRPr sz="1112" b="1"/>
            </a:lvl6pPr>
            <a:lvl7pPr marL="1906524" indent="0">
              <a:buNone/>
              <a:defRPr sz="1112" b="1"/>
            </a:lvl7pPr>
            <a:lvl8pPr marL="2224278" indent="0">
              <a:buNone/>
              <a:defRPr sz="1112" b="1"/>
            </a:lvl8pPr>
            <a:lvl9pPr marL="2542032" indent="0">
              <a:buNone/>
              <a:defRPr sz="11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7718" y="1770369"/>
            <a:ext cx="2688362" cy="26039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17099" y="1188100"/>
            <a:ext cx="2701602" cy="582269"/>
          </a:xfrm>
        </p:spPr>
        <p:txBody>
          <a:bodyPr anchor="b"/>
          <a:lstStyle>
            <a:lvl1pPr marL="0" indent="0">
              <a:buNone/>
              <a:defRPr sz="1668" b="1"/>
            </a:lvl1pPr>
            <a:lvl2pPr marL="317754" indent="0">
              <a:buNone/>
              <a:defRPr sz="1390" b="1"/>
            </a:lvl2pPr>
            <a:lvl3pPr marL="635508" indent="0">
              <a:buNone/>
              <a:defRPr sz="1251" b="1"/>
            </a:lvl3pPr>
            <a:lvl4pPr marL="953262" indent="0">
              <a:buNone/>
              <a:defRPr sz="1112" b="1"/>
            </a:lvl4pPr>
            <a:lvl5pPr marL="1271016" indent="0">
              <a:buNone/>
              <a:defRPr sz="1112" b="1"/>
            </a:lvl5pPr>
            <a:lvl6pPr marL="1588770" indent="0">
              <a:buNone/>
              <a:defRPr sz="1112" b="1"/>
            </a:lvl6pPr>
            <a:lvl7pPr marL="1906524" indent="0">
              <a:buNone/>
              <a:defRPr sz="1112" b="1"/>
            </a:lvl7pPr>
            <a:lvl8pPr marL="2224278" indent="0">
              <a:buNone/>
              <a:defRPr sz="1112" b="1"/>
            </a:lvl8pPr>
            <a:lvl9pPr marL="2542032" indent="0">
              <a:buNone/>
              <a:defRPr sz="111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17099" y="1770369"/>
            <a:ext cx="2701602" cy="26039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2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97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101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718" y="323109"/>
            <a:ext cx="2049576" cy="1130882"/>
          </a:xfrm>
        </p:spPr>
        <p:txBody>
          <a:bodyPr anchor="b"/>
          <a:lstStyle>
            <a:lvl1pPr>
              <a:defRPr sz="22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01602" y="697827"/>
            <a:ext cx="3217099" cy="3444254"/>
          </a:xfrm>
        </p:spPr>
        <p:txBody>
          <a:bodyPr/>
          <a:lstStyle>
            <a:lvl1pPr>
              <a:defRPr sz="2224"/>
            </a:lvl1pPr>
            <a:lvl2pPr>
              <a:defRPr sz="1946"/>
            </a:lvl2pPr>
            <a:lvl3pPr>
              <a:defRPr sz="1668"/>
            </a:lvl3pPr>
            <a:lvl4pPr>
              <a:defRPr sz="1390"/>
            </a:lvl4pPr>
            <a:lvl5pPr>
              <a:defRPr sz="1390"/>
            </a:lvl5pPr>
            <a:lvl6pPr>
              <a:defRPr sz="1390"/>
            </a:lvl6pPr>
            <a:lvl7pPr>
              <a:defRPr sz="1390"/>
            </a:lvl7pPr>
            <a:lvl8pPr>
              <a:defRPr sz="1390"/>
            </a:lvl8pPr>
            <a:lvl9pPr>
              <a:defRPr sz="139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7718" y="1453991"/>
            <a:ext cx="2049576" cy="2693699"/>
          </a:xfrm>
        </p:spPr>
        <p:txBody>
          <a:bodyPr/>
          <a:lstStyle>
            <a:lvl1pPr marL="0" indent="0">
              <a:buNone/>
              <a:defRPr sz="1112"/>
            </a:lvl1pPr>
            <a:lvl2pPr marL="317754" indent="0">
              <a:buNone/>
              <a:defRPr sz="973"/>
            </a:lvl2pPr>
            <a:lvl3pPr marL="635508" indent="0">
              <a:buNone/>
              <a:defRPr sz="834"/>
            </a:lvl3pPr>
            <a:lvl4pPr marL="953262" indent="0">
              <a:buNone/>
              <a:defRPr sz="695"/>
            </a:lvl4pPr>
            <a:lvl5pPr marL="1271016" indent="0">
              <a:buNone/>
              <a:defRPr sz="695"/>
            </a:lvl5pPr>
            <a:lvl6pPr marL="1588770" indent="0">
              <a:buNone/>
              <a:defRPr sz="695"/>
            </a:lvl6pPr>
            <a:lvl7pPr marL="1906524" indent="0">
              <a:buNone/>
              <a:defRPr sz="695"/>
            </a:lvl7pPr>
            <a:lvl8pPr marL="2224278" indent="0">
              <a:buNone/>
              <a:defRPr sz="695"/>
            </a:lvl8pPr>
            <a:lvl9pPr marL="2542032" indent="0">
              <a:buNone/>
              <a:defRPr sz="6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613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7718" y="323109"/>
            <a:ext cx="2049576" cy="1130882"/>
          </a:xfrm>
        </p:spPr>
        <p:txBody>
          <a:bodyPr anchor="b"/>
          <a:lstStyle>
            <a:lvl1pPr>
              <a:defRPr sz="222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01602" y="697827"/>
            <a:ext cx="3217099" cy="3444254"/>
          </a:xfrm>
        </p:spPr>
        <p:txBody>
          <a:bodyPr anchor="t"/>
          <a:lstStyle>
            <a:lvl1pPr marL="0" indent="0">
              <a:buNone/>
              <a:defRPr sz="2224"/>
            </a:lvl1pPr>
            <a:lvl2pPr marL="317754" indent="0">
              <a:buNone/>
              <a:defRPr sz="1946"/>
            </a:lvl2pPr>
            <a:lvl3pPr marL="635508" indent="0">
              <a:buNone/>
              <a:defRPr sz="1668"/>
            </a:lvl3pPr>
            <a:lvl4pPr marL="953262" indent="0">
              <a:buNone/>
              <a:defRPr sz="1390"/>
            </a:lvl4pPr>
            <a:lvl5pPr marL="1271016" indent="0">
              <a:buNone/>
              <a:defRPr sz="1390"/>
            </a:lvl5pPr>
            <a:lvl6pPr marL="1588770" indent="0">
              <a:buNone/>
              <a:defRPr sz="1390"/>
            </a:lvl6pPr>
            <a:lvl7pPr marL="1906524" indent="0">
              <a:buNone/>
              <a:defRPr sz="1390"/>
            </a:lvl7pPr>
            <a:lvl8pPr marL="2224278" indent="0">
              <a:buNone/>
              <a:defRPr sz="1390"/>
            </a:lvl8pPr>
            <a:lvl9pPr marL="2542032" indent="0">
              <a:buNone/>
              <a:defRPr sz="139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37718" y="1453991"/>
            <a:ext cx="2049576" cy="2693699"/>
          </a:xfrm>
        </p:spPr>
        <p:txBody>
          <a:bodyPr/>
          <a:lstStyle>
            <a:lvl1pPr marL="0" indent="0">
              <a:buNone/>
              <a:defRPr sz="1112"/>
            </a:lvl1pPr>
            <a:lvl2pPr marL="317754" indent="0">
              <a:buNone/>
              <a:defRPr sz="973"/>
            </a:lvl2pPr>
            <a:lvl3pPr marL="635508" indent="0">
              <a:buNone/>
              <a:defRPr sz="834"/>
            </a:lvl3pPr>
            <a:lvl4pPr marL="953262" indent="0">
              <a:buNone/>
              <a:defRPr sz="695"/>
            </a:lvl4pPr>
            <a:lvl5pPr marL="1271016" indent="0">
              <a:buNone/>
              <a:defRPr sz="695"/>
            </a:lvl5pPr>
            <a:lvl6pPr marL="1588770" indent="0">
              <a:buNone/>
              <a:defRPr sz="695"/>
            </a:lvl6pPr>
            <a:lvl7pPr marL="1906524" indent="0">
              <a:buNone/>
              <a:defRPr sz="695"/>
            </a:lvl7pPr>
            <a:lvl8pPr marL="2224278" indent="0">
              <a:buNone/>
              <a:defRPr sz="695"/>
            </a:lvl8pPr>
            <a:lvl9pPr marL="2542032" indent="0">
              <a:buNone/>
              <a:defRPr sz="69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10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36890" y="258039"/>
            <a:ext cx="5480983" cy="936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890" y="1290193"/>
            <a:ext cx="5480983" cy="307514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6890" y="4492116"/>
            <a:ext cx="1429822" cy="2580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C1642-F55D-4FAE-8199-948D53667DDD}" type="datetimeFigureOut">
              <a:rPr lang="en-US" smtClean="0"/>
              <a:t>6/10/2022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05015" y="4492116"/>
            <a:ext cx="2144733" cy="2580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488051" y="4492116"/>
            <a:ext cx="1429822" cy="25803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3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356D6-885F-461E-9648-1FAADC01C4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304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635508" rtl="0" eaLnBrk="1" latinLnBrk="0" hangingPunct="1">
        <a:lnSpc>
          <a:spcPct val="90000"/>
        </a:lnSpc>
        <a:spcBef>
          <a:spcPct val="0"/>
        </a:spcBef>
        <a:buNone/>
        <a:defRPr sz="305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8877" indent="-158877" algn="l" defTabSz="635508" rtl="0" eaLnBrk="1" latinLnBrk="0" hangingPunct="1">
        <a:lnSpc>
          <a:spcPct val="90000"/>
        </a:lnSpc>
        <a:spcBef>
          <a:spcPts val="695"/>
        </a:spcBef>
        <a:buFont typeface="Arial" panose="020B0604020202020204" pitchFamily="34" charset="0"/>
        <a:buChar char="•"/>
        <a:defRPr sz="1946" kern="1200">
          <a:solidFill>
            <a:schemeClr val="tx1"/>
          </a:solidFill>
          <a:latin typeface="+mn-lt"/>
          <a:ea typeface="+mn-ea"/>
          <a:cs typeface="+mn-cs"/>
        </a:defRPr>
      </a:lvl1pPr>
      <a:lvl2pPr marL="476631" indent="-158877" algn="l" defTabSz="635508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668" kern="1200">
          <a:solidFill>
            <a:schemeClr val="tx1"/>
          </a:solidFill>
          <a:latin typeface="+mn-lt"/>
          <a:ea typeface="+mn-ea"/>
          <a:cs typeface="+mn-cs"/>
        </a:defRPr>
      </a:lvl2pPr>
      <a:lvl3pPr marL="794385" indent="-158877" algn="l" defTabSz="635508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390" kern="1200">
          <a:solidFill>
            <a:schemeClr val="tx1"/>
          </a:solidFill>
          <a:latin typeface="+mn-lt"/>
          <a:ea typeface="+mn-ea"/>
          <a:cs typeface="+mn-cs"/>
        </a:defRPr>
      </a:lvl3pPr>
      <a:lvl4pPr marL="1112139" indent="-158877" algn="l" defTabSz="635508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1" kern="1200">
          <a:solidFill>
            <a:schemeClr val="tx1"/>
          </a:solidFill>
          <a:latin typeface="+mn-lt"/>
          <a:ea typeface="+mn-ea"/>
          <a:cs typeface="+mn-cs"/>
        </a:defRPr>
      </a:lvl4pPr>
      <a:lvl5pPr marL="1429893" indent="-158877" algn="l" defTabSz="635508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1" kern="1200">
          <a:solidFill>
            <a:schemeClr val="tx1"/>
          </a:solidFill>
          <a:latin typeface="+mn-lt"/>
          <a:ea typeface="+mn-ea"/>
          <a:cs typeface="+mn-cs"/>
        </a:defRPr>
      </a:lvl5pPr>
      <a:lvl6pPr marL="1747647" indent="-158877" algn="l" defTabSz="635508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1" kern="1200">
          <a:solidFill>
            <a:schemeClr val="tx1"/>
          </a:solidFill>
          <a:latin typeface="+mn-lt"/>
          <a:ea typeface="+mn-ea"/>
          <a:cs typeface="+mn-cs"/>
        </a:defRPr>
      </a:lvl6pPr>
      <a:lvl7pPr marL="2065401" indent="-158877" algn="l" defTabSz="635508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1" kern="1200">
          <a:solidFill>
            <a:schemeClr val="tx1"/>
          </a:solidFill>
          <a:latin typeface="+mn-lt"/>
          <a:ea typeface="+mn-ea"/>
          <a:cs typeface="+mn-cs"/>
        </a:defRPr>
      </a:lvl7pPr>
      <a:lvl8pPr marL="2383155" indent="-158877" algn="l" defTabSz="635508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1" kern="1200">
          <a:solidFill>
            <a:schemeClr val="tx1"/>
          </a:solidFill>
          <a:latin typeface="+mn-lt"/>
          <a:ea typeface="+mn-ea"/>
          <a:cs typeface="+mn-cs"/>
        </a:defRPr>
      </a:lvl8pPr>
      <a:lvl9pPr marL="2700909" indent="-158877" algn="l" defTabSz="635508" rtl="0" eaLnBrk="1" latinLnBrk="0" hangingPunct="1">
        <a:lnSpc>
          <a:spcPct val="90000"/>
        </a:lnSpc>
        <a:spcBef>
          <a:spcPts val="348"/>
        </a:spcBef>
        <a:buFont typeface="Arial" panose="020B0604020202020204" pitchFamily="34" charset="0"/>
        <a:buChar char="•"/>
        <a:defRPr sz="12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5508" rtl="0" eaLnBrk="1" latinLnBrk="0" hangingPunct="1">
        <a:defRPr sz="1251" kern="1200">
          <a:solidFill>
            <a:schemeClr val="tx1"/>
          </a:solidFill>
          <a:latin typeface="+mn-lt"/>
          <a:ea typeface="+mn-ea"/>
          <a:cs typeface="+mn-cs"/>
        </a:defRPr>
      </a:lvl1pPr>
      <a:lvl2pPr marL="317754" algn="l" defTabSz="635508" rtl="0" eaLnBrk="1" latinLnBrk="0" hangingPunct="1">
        <a:defRPr sz="1251" kern="1200">
          <a:solidFill>
            <a:schemeClr val="tx1"/>
          </a:solidFill>
          <a:latin typeface="+mn-lt"/>
          <a:ea typeface="+mn-ea"/>
          <a:cs typeface="+mn-cs"/>
        </a:defRPr>
      </a:lvl2pPr>
      <a:lvl3pPr marL="635508" algn="l" defTabSz="635508" rtl="0" eaLnBrk="1" latinLnBrk="0" hangingPunct="1">
        <a:defRPr sz="1251" kern="1200">
          <a:solidFill>
            <a:schemeClr val="tx1"/>
          </a:solidFill>
          <a:latin typeface="+mn-lt"/>
          <a:ea typeface="+mn-ea"/>
          <a:cs typeface="+mn-cs"/>
        </a:defRPr>
      </a:lvl3pPr>
      <a:lvl4pPr marL="953262" algn="l" defTabSz="635508" rtl="0" eaLnBrk="1" latinLnBrk="0" hangingPunct="1">
        <a:defRPr sz="1251" kern="1200">
          <a:solidFill>
            <a:schemeClr val="tx1"/>
          </a:solidFill>
          <a:latin typeface="+mn-lt"/>
          <a:ea typeface="+mn-ea"/>
          <a:cs typeface="+mn-cs"/>
        </a:defRPr>
      </a:lvl4pPr>
      <a:lvl5pPr marL="1271016" algn="l" defTabSz="635508" rtl="0" eaLnBrk="1" latinLnBrk="0" hangingPunct="1">
        <a:defRPr sz="1251" kern="1200">
          <a:solidFill>
            <a:schemeClr val="tx1"/>
          </a:solidFill>
          <a:latin typeface="+mn-lt"/>
          <a:ea typeface="+mn-ea"/>
          <a:cs typeface="+mn-cs"/>
        </a:defRPr>
      </a:lvl5pPr>
      <a:lvl6pPr marL="1588770" algn="l" defTabSz="635508" rtl="0" eaLnBrk="1" latinLnBrk="0" hangingPunct="1">
        <a:defRPr sz="1251" kern="1200">
          <a:solidFill>
            <a:schemeClr val="tx1"/>
          </a:solidFill>
          <a:latin typeface="+mn-lt"/>
          <a:ea typeface="+mn-ea"/>
          <a:cs typeface="+mn-cs"/>
        </a:defRPr>
      </a:lvl6pPr>
      <a:lvl7pPr marL="1906524" algn="l" defTabSz="635508" rtl="0" eaLnBrk="1" latinLnBrk="0" hangingPunct="1">
        <a:defRPr sz="1251" kern="1200">
          <a:solidFill>
            <a:schemeClr val="tx1"/>
          </a:solidFill>
          <a:latin typeface="+mn-lt"/>
          <a:ea typeface="+mn-ea"/>
          <a:cs typeface="+mn-cs"/>
        </a:defRPr>
      </a:lvl7pPr>
      <a:lvl8pPr marL="2224278" algn="l" defTabSz="635508" rtl="0" eaLnBrk="1" latinLnBrk="0" hangingPunct="1">
        <a:defRPr sz="1251" kern="1200">
          <a:solidFill>
            <a:schemeClr val="tx1"/>
          </a:solidFill>
          <a:latin typeface="+mn-lt"/>
          <a:ea typeface="+mn-ea"/>
          <a:cs typeface="+mn-cs"/>
        </a:defRPr>
      </a:lvl8pPr>
      <a:lvl9pPr marL="2542032" algn="l" defTabSz="635508" rtl="0" eaLnBrk="1" latinLnBrk="0" hangingPunct="1">
        <a:defRPr sz="12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ABBFD9-0171-71BC-737B-9A466993CA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-1" r="46618" b="40236"/>
          <a:stretch/>
        </p:blipFill>
        <p:spPr>
          <a:xfrm>
            <a:off x="-124951839" y="-93210817"/>
            <a:ext cx="256258440" cy="19126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995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B9248A-3C7E-62E1-73CC-1EFAFE0CB4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594" b="38793"/>
          <a:stretch/>
        </p:blipFill>
        <p:spPr>
          <a:xfrm>
            <a:off x="0" y="0"/>
            <a:ext cx="6343314" cy="484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49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4CA896-9712-6AFD-C015-C6D960A065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63" t="18273" r="39013" b="47621"/>
          <a:stretch/>
        </p:blipFill>
        <p:spPr>
          <a:xfrm>
            <a:off x="0" y="0"/>
            <a:ext cx="6343408" cy="249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2336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C3B51A-5B13-6571-E17C-A3CCBAB31E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078" b="37053"/>
          <a:stretch/>
        </p:blipFill>
        <p:spPr>
          <a:xfrm>
            <a:off x="0" y="0"/>
            <a:ext cx="5419138" cy="484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778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1193AC-DB17-E354-36EE-AB05D86DC7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3320" b="6868"/>
          <a:stretch/>
        </p:blipFill>
        <p:spPr>
          <a:xfrm>
            <a:off x="0" y="0"/>
            <a:ext cx="5205092" cy="484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24547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2B2F14F-30C9-E0F0-C893-0F3988A1CAC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3183" b="34238"/>
          <a:stretch/>
        </p:blipFill>
        <p:spPr>
          <a:xfrm>
            <a:off x="0" y="0"/>
            <a:ext cx="5175615" cy="4846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54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F188AF-1FF3-C3F4-4075-118BBA4615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" r="23963" b="29711"/>
          <a:stretch/>
        </p:blipFill>
        <p:spPr>
          <a:xfrm>
            <a:off x="-124325905" y="-76475860"/>
            <a:ext cx="256299435" cy="15795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951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0F440E-7BCE-EC9A-D397-550E2102FA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0857" b="6972"/>
          <a:stretch/>
        </p:blipFill>
        <p:spPr>
          <a:xfrm>
            <a:off x="-46716575" y="-76629803"/>
            <a:ext cx="99787912" cy="158106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577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F4351CF-8D8E-B180-A76E-14B3F73FA3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6" t="23163" r="2151" b="42341"/>
          <a:stretch/>
        </p:blipFill>
        <p:spPr>
          <a:xfrm>
            <a:off x="-47827483" y="-9814296"/>
            <a:ext cx="102009728" cy="2439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174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A3337FA-C228-D50C-1E36-B094DF2C57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22" t="20979" r="49369" b="22240"/>
          <a:stretch/>
        </p:blipFill>
        <p:spPr>
          <a:xfrm>
            <a:off x="-4981027" y="-6475046"/>
            <a:ext cx="16318079" cy="1779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04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AB9CAA4-5287-17FD-3DDB-C95991A363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01" t="30637" r="41198" b="24302"/>
          <a:stretch/>
        </p:blipFill>
        <p:spPr>
          <a:xfrm>
            <a:off x="-8788297" y="-4336455"/>
            <a:ext cx="23951111" cy="13523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25216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CE2C7A-E08D-502E-A562-5C302E607A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52" t="23361" r="37820" b="32949"/>
          <a:stretch/>
        </p:blipFill>
        <p:spPr>
          <a:xfrm>
            <a:off x="-8788297" y="-3904987"/>
            <a:ext cx="23931356" cy="12643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21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D1DB65-0B6C-DD93-0569-26376808DA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9634" r="61914" b="4425"/>
          <a:stretch/>
        </p:blipFill>
        <p:spPr>
          <a:xfrm>
            <a:off x="-3283252" y="-3918907"/>
            <a:ext cx="12953543" cy="1268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671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05AA9D8-6593-302A-14F9-5CBBF3FF17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272" t="12879" r="32593" b="26875"/>
          <a:stretch/>
        </p:blipFill>
        <p:spPr>
          <a:xfrm>
            <a:off x="-1107448" y="-3918907"/>
            <a:ext cx="8569660" cy="12684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576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3564</TotalTime>
  <Words>0</Words>
  <Application>Microsoft Office PowerPoint</Application>
  <PresentationFormat>Custom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Mollie Gaines</dc:creator>
  <cp:lastModifiedBy>Mollie Dean Gaines</cp:lastModifiedBy>
  <cp:revision>2</cp:revision>
  <dcterms:created xsi:type="dcterms:W3CDTF">2022-06-06T15:42:25Z</dcterms:created>
  <dcterms:modified xsi:type="dcterms:W3CDTF">2022-06-10T05:43:19Z</dcterms:modified>
</cp:coreProperties>
</file>

<file path=docProps/thumbnail.jpeg>
</file>